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63" r:id="rId3"/>
    <p:sldId id="265" r:id="rId4"/>
    <p:sldId id="282" r:id="rId5"/>
    <p:sldId id="266" r:id="rId6"/>
    <p:sldId id="283" r:id="rId7"/>
    <p:sldId id="267" r:id="rId8"/>
    <p:sldId id="268" r:id="rId9"/>
    <p:sldId id="269" r:id="rId10"/>
    <p:sldId id="270" r:id="rId11"/>
    <p:sldId id="271" r:id="rId12"/>
    <p:sldId id="285" r:id="rId13"/>
    <p:sldId id="272" r:id="rId14"/>
    <p:sldId id="273" r:id="rId15"/>
    <p:sldId id="281" r:id="rId16"/>
    <p:sldId id="275" r:id="rId17"/>
    <p:sldId id="274" r:id="rId18"/>
    <p:sldId id="286" r:id="rId19"/>
  </p:sldIdLst>
  <p:sldSz cx="12192000" cy="6858000"/>
  <p:notesSz cx="6858000" cy="9144000"/>
  <p:embeddedFontLst>
    <p:embeddedFont>
      <p:font typeface="TradeGothic CondEighteen" panose="020B0806000000000000" pitchFamily="34" charset="0"/>
      <p:bold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3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 showGuides="1">
      <p:cViewPr varScale="1">
        <p:scale>
          <a:sx n="158" d="100"/>
          <a:sy n="158" d="100"/>
        </p:scale>
        <p:origin x="104" y="2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FDAC8-4A3C-43C7-A3B2-B05416B62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F3A15E-006C-4442-A4F8-FAF6C7D78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961BF1-57FA-4CED-9274-BE46C128A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63350-DFC9-4DA0-B4BF-629CC7F1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25A275-F8BA-4233-8239-51A704C2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10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1CFB9-BD54-494D-95F8-DDEF1E0CF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AE0476-90A6-4DD2-876F-93F4885AD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18C98D-5E82-486B-866D-D01715E7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7C21D9-68A5-4C3D-B6AD-C28BD1BB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259C21-405D-4984-8BF8-1E3510D0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575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D9EBAD-09E9-4BF2-91E5-66C3DF0DB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49A1D5-6E7D-4E4C-96E6-86443EF41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3DD83-A6A5-48CD-B025-F733E579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C1907E-CF7B-4E65-8868-B5F60D5F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AB2967-80EF-4C00-B120-F2DDA618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6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00807-FD90-46A0-ADA2-7FA89345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B9FAB4-E32B-4458-996F-131C1DC0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85168-BDA6-4B70-BF79-DDF66B28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828CE-6038-454F-A16E-E4995122A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E8CDA2-D3E8-44A3-A773-DFEABB13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47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80780-D848-4471-8434-0335FF83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698E79-2BD0-450B-92E5-EBCEBE18A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66ECCC-22E5-4F92-AEC3-402EE593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04A738-B449-447A-A710-8D6C0DD6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557BF8-E049-45A8-A3B6-22872BC2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63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DE2C3-C804-4719-84CC-83888034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694593-4EF3-44AD-80DC-5848D273A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4514CD-7A73-48DC-AC0E-7401AB80C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FB7DE8-2D16-440A-AF25-63B2AC7DB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95EDB7-8A76-4DDE-B08D-E55D9D120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E95476-F914-438C-8437-26DF43F65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60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B7805-1ED7-4158-983D-41A05090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929486-C2AE-4334-895C-84D085EE2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BC43204-E571-4419-86B7-1FF28E532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F56EDF-D8AC-4D81-B3A2-7D4424549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E6AC4A-83E5-4D6F-8031-F06F91EA1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33EDE9-4BAE-4191-88B6-10A5A6E52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77795F-86A3-4390-83C4-5947DDF82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75E327-A30E-4A13-B81A-FD9BA5E8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47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39C83-39FC-42BE-A3CF-8857CACB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DDFBC0-CA6C-48BE-A7A6-182706977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54F18D-34F6-41BE-B253-3D6A7AB62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32B8AF-FB03-4E62-95D9-99F04B1A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158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ED17F3-EA02-441A-B0CA-A8FC57CF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9B6C64-4C3D-4CDC-83CE-74B8AA3B0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139C71-D11D-4DD0-9D7B-BCD84B02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84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BF109-6737-4FC0-90FE-DA7A9B7A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E948BA-3946-412C-A1DC-7B4A16161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A8F0F3-34B6-4C2C-ABF2-D04B5914D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5988AF-A2C9-42EB-B575-1E331008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0C5E2B-9455-47E7-8859-3DE2FA1CB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8C4C52-22DE-481E-A003-C33A0A8E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98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D222D-BC4C-4D53-A475-C8479901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7FC1AF-81B2-4701-93CE-9A8681FDF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92D1BD-6D14-4765-8229-8D8096153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1E4471-F428-4C88-BB34-0638062B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F116B1-599E-49E8-9C2A-14CC0E7DD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9FE71B-437A-4891-B323-BE075548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54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89D97D-C168-4A36-BA96-8DC81130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A546E7-C222-4F70-B3AA-4F21A547D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584E4D-3180-447B-B472-3D45CFFAE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BC466-F62D-4DF3-B68F-F5C2284367A2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CFF1D5-3E10-4830-9871-2EBA4F5DB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BA4A6A-A3DA-4AED-9116-524CBEB0A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B4E6A-F987-4294-BD7E-85DAC5A016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6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651C45-D8A3-4199-ACF3-1B0DE260D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04" y="1489389"/>
            <a:ext cx="6896392" cy="387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7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018F96-EB45-4E0D-A0D4-29321B2F4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30" y="0"/>
            <a:ext cx="371783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F0B11C-11A1-4BC3-8099-BAE59E816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031" y="0"/>
            <a:ext cx="3717836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BB9B93-0BAE-4AAC-8DBA-0A789885B02F}"/>
              </a:ext>
            </a:extLst>
          </p:cNvPr>
          <p:cNvSpPr txBox="1"/>
          <p:nvPr/>
        </p:nvSpPr>
        <p:spPr>
          <a:xfrm>
            <a:off x="-122548" y="511355"/>
            <a:ext cx="21468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96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3</a:t>
            </a:r>
          </a:p>
          <a:p>
            <a:pPr algn="r"/>
            <a:r>
              <a:rPr lang="en-US" altLang="zh-CN" sz="9600" kern="200" spc="-10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Likes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DBD775-ABBF-4F48-94A1-E06594EAFC48}"/>
              </a:ext>
            </a:extLst>
          </p:cNvPr>
          <p:cNvSpPr txBox="1"/>
          <p:nvPr/>
        </p:nvSpPr>
        <p:spPr>
          <a:xfrm>
            <a:off x="4949072" y="511355"/>
            <a:ext cx="26698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96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4</a:t>
            </a:r>
          </a:p>
          <a:p>
            <a:pPr algn="r"/>
            <a:r>
              <a:rPr lang="en-US" altLang="zh-CN" sz="9600" kern="200" spc="-10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History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46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172876-0EF6-40F6-8F5D-197810CFF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976" y="0"/>
            <a:ext cx="371783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8FC8D0-B822-4AE8-8CF1-020EBB949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79" y="0"/>
            <a:ext cx="5659947" cy="3535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44F48A-06D7-4978-8046-6AE1F5FDB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94" y="3327662"/>
            <a:ext cx="5470080" cy="33082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5C5218B-3A88-4C0A-92F2-C514DAABD4BD}"/>
              </a:ext>
            </a:extLst>
          </p:cNvPr>
          <p:cNvSpPr txBox="1"/>
          <p:nvPr/>
        </p:nvSpPr>
        <p:spPr>
          <a:xfrm>
            <a:off x="-226243" y="1565468"/>
            <a:ext cx="25829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8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video</a:t>
            </a:r>
          </a:p>
          <a:p>
            <a:pPr algn="r"/>
            <a:r>
              <a:rPr lang="en-US" altLang="zh-CN" sz="10800" kern="200" spc="-10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2078604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3015BEE-1D1C-440B-80F7-74822C08E753}"/>
              </a:ext>
            </a:extLst>
          </p:cNvPr>
          <p:cNvSpPr txBox="1"/>
          <p:nvPr/>
        </p:nvSpPr>
        <p:spPr>
          <a:xfrm>
            <a:off x="2175224" y="1720840"/>
            <a:ext cx="28482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8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video</a:t>
            </a:r>
          </a:p>
          <a:p>
            <a:r>
              <a:rPr lang="en-US" altLang="zh-CN" sz="10800" kern="200" spc="-10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Player</a:t>
            </a:r>
          </a:p>
        </p:txBody>
      </p:sp>
      <p:pic>
        <p:nvPicPr>
          <p:cNvPr id="4" name="yoyourtube-t-video_batch">
            <a:hlinkClick r:id="" action="ppaction://media"/>
            <a:extLst>
              <a:ext uri="{FF2B5EF4-FFF2-40B4-BE49-F238E27FC236}">
                <a16:creationId xmlns:a16="http://schemas.microsoft.com/office/drawing/2014/main" id="{F13014BA-7927-4BC1-A30E-6A23DC5F93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749" end="33066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2958" y="261045"/>
            <a:ext cx="2923024" cy="633591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5" name="yoyourtube-t-video_batch">
            <a:hlinkClick r:id="" action="ppaction://media"/>
            <a:extLst>
              <a:ext uri="{FF2B5EF4-FFF2-40B4-BE49-F238E27FC236}">
                <a16:creationId xmlns:a16="http://schemas.microsoft.com/office/drawing/2014/main" id="{E48B1A77-F24A-4245-91F0-9A1319196C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55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6145115" y="427736"/>
            <a:ext cx="2923024" cy="633591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7347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375E-6 4.07407E-6 L -0.1151 0.00023 " pathEditMode="relative" rAng="0" ptsTypes="AA">
                                      <p:cBhvr>
                                        <p:cTn id="15" dur="1063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DECF41-4977-42BF-8C74-7A271B252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52" y="0"/>
            <a:ext cx="371783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F16B63-59EA-4DFF-90C2-20CC1F94E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02" y="0"/>
            <a:ext cx="3717836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074978-43A1-42D7-BC51-AD92ECCDF9AF}"/>
              </a:ext>
            </a:extLst>
          </p:cNvPr>
          <p:cNvSpPr txBox="1"/>
          <p:nvPr/>
        </p:nvSpPr>
        <p:spPr>
          <a:xfrm>
            <a:off x="5833888" y="1720840"/>
            <a:ext cx="62971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8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Post Video</a:t>
            </a:r>
          </a:p>
          <a:p>
            <a:r>
              <a:rPr lang="en-US" altLang="zh-CN" sz="10800" kern="200" spc="-1000" dirty="0">
                <a:solidFill>
                  <a:schemeClr val="tx1">
                    <a:lumMod val="75000"/>
                    <a:lumOff val="25000"/>
                  </a:schemeClr>
                </a:solidFill>
                <a:latin typeface="TradeGothic CondEighteen" panose="020B0806000000000000" pitchFamily="34" charset="0"/>
              </a:rPr>
              <a:t>Page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2FBF99-06BD-4478-AF43-73F2DCBBB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52" y="3690"/>
            <a:ext cx="371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9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C1E62E0-3834-42E3-AE54-7F067AD0A8B6}"/>
              </a:ext>
            </a:extLst>
          </p:cNvPr>
          <p:cNvSpPr txBox="1"/>
          <p:nvPr/>
        </p:nvSpPr>
        <p:spPr>
          <a:xfrm>
            <a:off x="5833888" y="1720840"/>
            <a:ext cx="62971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8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Post Video</a:t>
            </a:r>
          </a:p>
          <a:p>
            <a:r>
              <a:rPr lang="en-US" altLang="zh-CN" sz="10800" kern="200" spc="-1000" dirty="0">
                <a:solidFill>
                  <a:schemeClr val="tx1">
                    <a:lumMod val="75000"/>
                    <a:lumOff val="25000"/>
                  </a:schemeClr>
                </a:solidFill>
                <a:latin typeface="TradeGothic CondEighteen" panose="020B0806000000000000" pitchFamily="34" charset="0"/>
              </a:rPr>
              <a:t>Page</a:t>
            </a:r>
          </a:p>
        </p:txBody>
      </p:sp>
      <p:pic>
        <p:nvPicPr>
          <p:cNvPr id="4" name="yoyourtube-t-post_batch">
            <a:hlinkClick r:id="" action="ppaction://media"/>
            <a:extLst>
              <a:ext uri="{FF2B5EF4-FFF2-40B4-BE49-F238E27FC236}">
                <a16:creationId xmlns:a16="http://schemas.microsoft.com/office/drawing/2014/main" id="{EBA5DEB6-4398-4866-9176-0BB600F62FD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982" y="354013"/>
            <a:ext cx="2837245" cy="6149974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4446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C1A880-5614-432D-BC79-711BF663F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26" y="0"/>
            <a:ext cx="371783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487797-5F77-4398-B85D-84D6628C1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440" y="0"/>
            <a:ext cx="3717836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4C4EC0-1CE6-4DDD-80BF-EAD72AD1B1B7}"/>
              </a:ext>
            </a:extLst>
          </p:cNvPr>
          <p:cNvSpPr txBox="1"/>
          <p:nvPr/>
        </p:nvSpPr>
        <p:spPr>
          <a:xfrm>
            <a:off x="-150829" y="2126685"/>
            <a:ext cx="280918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7200" kern="200" spc="-8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Comment</a:t>
            </a:r>
          </a:p>
          <a:p>
            <a:pPr algn="r"/>
            <a:r>
              <a:rPr lang="en-US" altLang="zh-CN" sz="8000" kern="200" spc="-8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Page</a:t>
            </a:r>
            <a:endParaRPr lang="zh-CN" altLang="en-US" sz="1400" spc="-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93EDB0-8050-4FBB-8A52-FE449536AD5D}"/>
              </a:ext>
            </a:extLst>
          </p:cNvPr>
          <p:cNvSpPr txBox="1"/>
          <p:nvPr/>
        </p:nvSpPr>
        <p:spPr>
          <a:xfrm>
            <a:off x="9635765" y="2126685"/>
            <a:ext cx="280918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200" kern="200" spc="-3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Reply</a:t>
            </a:r>
          </a:p>
          <a:p>
            <a:r>
              <a:rPr lang="en-US" altLang="zh-CN" sz="8000" kern="200" spc="-8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Page</a:t>
            </a:r>
            <a:endParaRPr lang="zh-CN" altLang="en-US" sz="8000" kern="200" spc="-800" dirty="0">
              <a:solidFill>
                <a:schemeClr val="tx1">
                  <a:lumMod val="65000"/>
                  <a:lumOff val="35000"/>
                </a:schemeClr>
              </a:solidFill>
              <a:latin typeface="TradeGothic CondEighteen" panose="020B0806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102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5763AD1-B6CD-4157-929C-3D8E2694BC1E}"/>
              </a:ext>
            </a:extLst>
          </p:cNvPr>
          <p:cNvSpPr txBox="1"/>
          <p:nvPr/>
        </p:nvSpPr>
        <p:spPr>
          <a:xfrm>
            <a:off x="5833888" y="1720840"/>
            <a:ext cx="62971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8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Video</a:t>
            </a:r>
          </a:p>
          <a:p>
            <a:r>
              <a:rPr lang="en-US" altLang="zh-CN" sz="9600" kern="200" spc="-8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Interactions</a:t>
            </a:r>
          </a:p>
        </p:txBody>
      </p:sp>
      <p:pic>
        <p:nvPicPr>
          <p:cNvPr id="4" name="yoyourtube-t-video-actions_batch">
            <a:hlinkClick r:id="" action="ppaction://media"/>
            <a:extLst>
              <a:ext uri="{FF2B5EF4-FFF2-40B4-BE49-F238E27FC236}">
                <a16:creationId xmlns:a16="http://schemas.microsoft.com/office/drawing/2014/main" id="{510C7598-7210-4F7D-A163-95094EFD3E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0893" y="419439"/>
            <a:ext cx="2776876" cy="6019121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727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47A9EA-497C-4123-8103-E841D10C9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80" y="0"/>
            <a:ext cx="37178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C209B5-4C2D-4F91-A164-20749AE03A3A}"/>
              </a:ext>
            </a:extLst>
          </p:cNvPr>
          <p:cNvSpPr txBox="1"/>
          <p:nvPr/>
        </p:nvSpPr>
        <p:spPr>
          <a:xfrm>
            <a:off x="5970312" y="1720840"/>
            <a:ext cx="62971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8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Search</a:t>
            </a:r>
          </a:p>
          <a:p>
            <a:r>
              <a:rPr lang="en-US" altLang="zh-CN" sz="10800" kern="200" spc="-1000" dirty="0">
                <a:solidFill>
                  <a:schemeClr val="tx1">
                    <a:lumMod val="75000"/>
                    <a:lumOff val="25000"/>
                  </a:schemeClr>
                </a:solidFill>
                <a:latin typeface="TradeGothic CondEighteen" panose="020B0806000000000000" pitchFamily="34" charset="0"/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07745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C18B287-54F1-4DD1-B830-6AB10FF28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5" y="2578957"/>
            <a:ext cx="2511946" cy="14129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8C242B-DF54-4ED0-9E82-29F36A97D117}"/>
              </a:ext>
            </a:extLst>
          </p:cNvPr>
          <p:cNvSpPr txBox="1"/>
          <p:nvPr/>
        </p:nvSpPr>
        <p:spPr>
          <a:xfrm>
            <a:off x="2737520" y="3285443"/>
            <a:ext cx="79470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600" kern="200" spc="-1000" dirty="0">
                <a:solidFill>
                  <a:schemeClr val="bg2">
                    <a:lumMod val="50000"/>
                  </a:schemeClr>
                </a:solidFill>
                <a:latin typeface="TradeGothic CondEighteen" panose="020B0806000000000000" pitchFamily="34" charset="0"/>
              </a:rPr>
              <a:t>YouTube </a:t>
            </a:r>
            <a:r>
              <a:rPr lang="en-US" altLang="zh-CN" sz="9600" kern="200" spc="-300" dirty="0">
                <a:solidFill>
                  <a:schemeClr val="bg2">
                    <a:lumMod val="50000"/>
                  </a:schemeClr>
                </a:solidFill>
                <a:latin typeface="TradeGothic CondEighteen" panose="020B0806000000000000" pitchFamily="34" charset="0"/>
              </a:rPr>
              <a:t>but yours</a:t>
            </a:r>
            <a:endParaRPr lang="zh-CN" altLang="en-US" sz="9600" kern="200" spc="-300" dirty="0">
              <a:solidFill>
                <a:schemeClr val="bg2">
                  <a:lumMod val="50000"/>
                </a:schemeClr>
              </a:solidFill>
              <a:latin typeface="TradeGothic CondEighteen" panose="020B0806000000000000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6C6858-0233-4DB7-A3A3-744ADC2AD042}"/>
              </a:ext>
            </a:extLst>
          </p:cNvPr>
          <p:cNvSpPr txBox="1"/>
          <p:nvPr/>
        </p:nvSpPr>
        <p:spPr>
          <a:xfrm>
            <a:off x="4903016" y="2246696"/>
            <a:ext cx="5605671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900" kern="200" spc="-1000" dirty="0" err="1">
                <a:latin typeface="TradeGothic CondEighteen" panose="020B0806000000000000" pitchFamily="34" charset="0"/>
              </a:rPr>
              <a:t>YourTube</a:t>
            </a:r>
            <a:endParaRPr lang="zh-CN" altLang="en-US" sz="12900" kern="200" spc="-1000" dirty="0">
              <a:latin typeface="TradeGothic CondEighteen" panose="020B0806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67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104 -0.11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57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00208 -0.11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0EB56A00-C467-415C-91CE-B6AB7F617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45" y="2578959"/>
            <a:ext cx="2511946" cy="141296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622AC5-398A-4554-B1B6-A2D038802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44" y="2580527"/>
            <a:ext cx="2511942" cy="14129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7525B65-769B-492D-BE58-08B43817E414}"/>
              </a:ext>
            </a:extLst>
          </p:cNvPr>
          <p:cNvSpPr txBox="1"/>
          <p:nvPr/>
        </p:nvSpPr>
        <p:spPr>
          <a:xfrm>
            <a:off x="4736702" y="2248265"/>
            <a:ext cx="2283167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900" kern="200" spc="-1000" dirty="0">
                <a:latin typeface="TradeGothic CondEighteen" panose="020B0806000000000000" pitchFamily="34" charset="0"/>
              </a:rPr>
              <a:t>You</a:t>
            </a:r>
            <a:endParaRPr lang="zh-CN" altLang="en-US" sz="12900" kern="200" spc="-1000" dirty="0">
              <a:latin typeface="TradeGothic CondEighteen" panose="020B0806000000000000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309AE7-6F66-4919-A2EB-0D9ED62277AE}"/>
              </a:ext>
            </a:extLst>
          </p:cNvPr>
          <p:cNvSpPr txBox="1"/>
          <p:nvPr/>
        </p:nvSpPr>
        <p:spPr>
          <a:xfrm>
            <a:off x="6454747" y="2248265"/>
            <a:ext cx="2848280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900" kern="200" spc="-1000" dirty="0">
                <a:latin typeface="TradeGothic CondEighteen" panose="020B0806000000000000" pitchFamily="34" charset="0"/>
              </a:rPr>
              <a:t>Tube</a:t>
            </a:r>
            <a:endParaRPr lang="zh-CN" altLang="en-US" sz="12900" kern="200" spc="-1000" dirty="0">
              <a:latin typeface="TradeGothic CondEighteen" panose="020B0806000000000000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574EFB-7EEC-4EC9-8A57-B05B253FC317}"/>
              </a:ext>
            </a:extLst>
          </p:cNvPr>
          <p:cNvSpPr txBox="1"/>
          <p:nvPr/>
        </p:nvSpPr>
        <p:spPr>
          <a:xfrm>
            <a:off x="6508251" y="2247389"/>
            <a:ext cx="934747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900" kern="200" spc="-1000" dirty="0">
                <a:solidFill>
                  <a:schemeClr val="bg1">
                    <a:lumMod val="65000"/>
                  </a:schemeClr>
                </a:solidFill>
                <a:latin typeface="TradeGothic CondEighteen" panose="020B0806000000000000" pitchFamily="34" charset="0"/>
              </a:rPr>
              <a:t>r</a:t>
            </a:r>
            <a:endParaRPr lang="zh-CN" altLang="en-US" sz="12900" kern="200" spc="-1000" dirty="0">
              <a:solidFill>
                <a:schemeClr val="bg1">
                  <a:lumMod val="65000"/>
                </a:schemeClr>
              </a:solidFill>
              <a:latin typeface="TradeGothic CondEighteen" panose="020B0806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10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3.33333E-6 L 0.03842 -0.00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A5C155-4887-4880-AF5E-68CE06014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15" y="300696"/>
            <a:ext cx="3554824" cy="65573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5A4429-9054-44F2-98C6-940208D30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128" y="300695"/>
            <a:ext cx="3554825" cy="65573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6F35F21-D49D-408D-A455-5391449D22B4}"/>
              </a:ext>
            </a:extLst>
          </p:cNvPr>
          <p:cNvSpPr txBox="1"/>
          <p:nvPr/>
        </p:nvSpPr>
        <p:spPr>
          <a:xfrm>
            <a:off x="-366655" y="2126685"/>
            <a:ext cx="280918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7200" kern="200" spc="-8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Log</a:t>
            </a:r>
          </a:p>
          <a:p>
            <a:pPr algn="r"/>
            <a:r>
              <a:rPr lang="en-US" altLang="zh-CN" sz="8000" kern="200" spc="-8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In</a:t>
            </a:r>
            <a:endParaRPr lang="zh-CN" altLang="en-US" sz="1400" spc="-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831071-301E-44B6-8C6C-43616C41EE03}"/>
              </a:ext>
            </a:extLst>
          </p:cNvPr>
          <p:cNvSpPr txBox="1"/>
          <p:nvPr/>
        </p:nvSpPr>
        <p:spPr>
          <a:xfrm>
            <a:off x="9259156" y="2064211"/>
            <a:ext cx="280918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200" kern="200" spc="-8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Sign</a:t>
            </a:r>
          </a:p>
          <a:p>
            <a:r>
              <a:rPr lang="en-US" altLang="zh-CN" sz="8000" kern="200" spc="-8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Up</a:t>
            </a:r>
            <a:endParaRPr lang="zh-CN" altLang="en-US" sz="1400" spc="-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1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C22D170-DBBA-4551-9EE0-B9A8BF39E2A8}"/>
              </a:ext>
            </a:extLst>
          </p:cNvPr>
          <p:cNvSpPr txBox="1"/>
          <p:nvPr/>
        </p:nvSpPr>
        <p:spPr>
          <a:xfrm>
            <a:off x="5187262" y="825257"/>
            <a:ext cx="62971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800" kern="200" spc="-10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Create Account</a:t>
            </a:r>
          </a:p>
          <a:p>
            <a:r>
              <a:rPr lang="en-US" altLang="zh-CN" sz="10800" kern="200" spc="-1000" dirty="0">
                <a:solidFill>
                  <a:schemeClr val="bg1">
                    <a:lumMod val="65000"/>
                  </a:schemeClr>
                </a:solidFill>
                <a:latin typeface="TradeGothic CondEighteen" panose="020B0806000000000000" pitchFamily="34" charset="0"/>
              </a:rPr>
              <a:t>and</a:t>
            </a:r>
          </a:p>
          <a:p>
            <a:r>
              <a:rPr lang="en-US" altLang="zh-CN" sz="96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Start</a:t>
            </a:r>
          </a:p>
        </p:txBody>
      </p:sp>
      <p:pic>
        <p:nvPicPr>
          <p:cNvPr id="3" name="yourtube-start_batch">
            <a:hlinkClick r:id="" action="ppaction://media"/>
            <a:extLst>
              <a:ext uri="{FF2B5EF4-FFF2-40B4-BE49-F238E27FC236}">
                <a16:creationId xmlns:a16="http://schemas.microsoft.com/office/drawing/2014/main" id="{DBBEBC60-F41E-4AB5-97B1-26BBAC5E4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7156" y="555836"/>
            <a:ext cx="2573275" cy="5577797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32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7D3D57-E7FD-4358-A557-4509D95A7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8" y="94267"/>
            <a:ext cx="371783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EBB135-742E-4C39-81EE-6DCC81D8F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509" y="176062"/>
            <a:ext cx="3717836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DC1338-592A-40F8-8B40-E8E4940B1750}"/>
              </a:ext>
            </a:extLst>
          </p:cNvPr>
          <p:cNvSpPr txBox="1"/>
          <p:nvPr/>
        </p:nvSpPr>
        <p:spPr>
          <a:xfrm>
            <a:off x="3863947" y="984110"/>
            <a:ext cx="442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kern="200" spc="-1000" dirty="0">
                <a:solidFill>
                  <a:schemeClr val="tx1">
                    <a:lumMod val="75000"/>
                    <a:lumOff val="25000"/>
                  </a:schemeClr>
                </a:solidFill>
                <a:latin typeface="TradeGothic CondEighteen" panose="020B0806000000000000" pitchFamily="34" charset="0"/>
              </a:rPr>
              <a:t>#VideoTags</a:t>
            </a:r>
          </a:p>
          <a:p>
            <a:pPr algn="ctr"/>
            <a:r>
              <a:rPr lang="en-US" altLang="zh-CN" sz="9600" kern="200" spc="-1000" dirty="0">
                <a:solidFill>
                  <a:schemeClr val="bg2">
                    <a:lumMod val="90000"/>
                  </a:schemeClr>
                </a:solidFill>
                <a:latin typeface="TradeGothic CondEighteen" panose="020B0806000000000000" pitchFamily="34" charset="0"/>
              </a:rPr>
              <a:t>and</a:t>
            </a:r>
          </a:p>
          <a:p>
            <a:pPr algn="r"/>
            <a:r>
              <a:rPr lang="en-US" altLang="zh-CN" sz="96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#UserTags</a:t>
            </a:r>
          </a:p>
        </p:txBody>
      </p:sp>
    </p:spTree>
    <p:extLst>
      <p:ext uri="{BB962C8B-B14F-4D97-AF65-F5344CB8AC3E}">
        <p14:creationId xmlns:p14="http://schemas.microsoft.com/office/powerpoint/2010/main" val="2252462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646AD37-7863-47EE-8ACA-747051D1B0AD}"/>
              </a:ext>
            </a:extLst>
          </p:cNvPr>
          <p:cNvSpPr txBox="1"/>
          <p:nvPr/>
        </p:nvSpPr>
        <p:spPr>
          <a:xfrm>
            <a:off x="5760901" y="926356"/>
            <a:ext cx="62971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800" kern="200" spc="-1000" dirty="0">
                <a:solidFill>
                  <a:schemeClr val="tx1">
                    <a:lumMod val="75000"/>
                    <a:lumOff val="25000"/>
                  </a:schemeClr>
                </a:solidFill>
                <a:latin typeface="TradeGothic CondEighteen" panose="020B0806000000000000" pitchFamily="34" charset="0"/>
              </a:rPr>
              <a:t>#VideoTags</a:t>
            </a:r>
          </a:p>
          <a:p>
            <a:r>
              <a:rPr lang="en-US" altLang="zh-CN" sz="10800" kern="200" spc="-1000" dirty="0">
                <a:solidFill>
                  <a:schemeClr val="bg1">
                    <a:lumMod val="65000"/>
                  </a:schemeClr>
                </a:solidFill>
                <a:latin typeface="TradeGothic CondEighteen" panose="020B0806000000000000" pitchFamily="34" charset="0"/>
              </a:rPr>
              <a:t>and</a:t>
            </a:r>
          </a:p>
          <a:p>
            <a:r>
              <a:rPr lang="en-US" altLang="zh-CN" sz="108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#UserTags</a:t>
            </a:r>
          </a:p>
        </p:txBody>
      </p:sp>
      <p:pic>
        <p:nvPicPr>
          <p:cNvPr id="4" name="yoyourtube-tags_batch">
            <a:hlinkClick r:id="" action="ppaction://media"/>
            <a:extLst>
              <a:ext uri="{FF2B5EF4-FFF2-40B4-BE49-F238E27FC236}">
                <a16:creationId xmlns:a16="http://schemas.microsoft.com/office/drawing/2014/main" id="{E8B7E7B0-1E71-420C-9BE7-B4C28E84DFD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2660" y="361383"/>
            <a:ext cx="2830443" cy="6135233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04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037251-BA36-45C9-AC31-5143B2405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27" y="0"/>
            <a:ext cx="371783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9182DA-5113-4986-BB13-4F6C4B233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27" y="0"/>
            <a:ext cx="37178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CB8BCF-28E0-445E-A8E5-A10FF2455DED}"/>
              </a:ext>
            </a:extLst>
          </p:cNvPr>
          <p:cNvSpPr txBox="1"/>
          <p:nvPr/>
        </p:nvSpPr>
        <p:spPr>
          <a:xfrm>
            <a:off x="5777326" y="1811017"/>
            <a:ext cx="62971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800" kern="200" spc="-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SubscribePage</a:t>
            </a:r>
            <a:endParaRPr lang="en-US" altLang="zh-CN" sz="10800" kern="200" spc="-1000" dirty="0">
              <a:solidFill>
                <a:schemeClr val="tx1">
                  <a:lumMod val="65000"/>
                  <a:lumOff val="35000"/>
                </a:schemeClr>
              </a:solidFill>
              <a:latin typeface="TradeGothic CondEighteen" panose="020B0806000000000000" pitchFamily="34" charset="0"/>
            </a:endParaRPr>
          </a:p>
          <a:p>
            <a:r>
              <a:rPr lang="en-US" altLang="zh-CN" sz="108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# Follow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3BD9CD-B24D-4F5A-8582-B48A03813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27" y="0"/>
            <a:ext cx="371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4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EFFCCA-4EB7-4A4E-B52A-5BD7D8F87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78" y="0"/>
            <a:ext cx="37178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0769AE-1B51-4519-A62A-5ED9667D656A}"/>
              </a:ext>
            </a:extLst>
          </p:cNvPr>
          <p:cNvSpPr txBox="1"/>
          <p:nvPr/>
        </p:nvSpPr>
        <p:spPr>
          <a:xfrm>
            <a:off x="5777326" y="976122"/>
            <a:ext cx="62971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800" kern="200" spc="-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ExplorePage</a:t>
            </a:r>
            <a:endParaRPr lang="en-US" altLang="zh-CN" sz="10800" kern="200" spc="-1000" dirty="0">
              <a:solidFill>
                <a:schemeClr val="tx1">
                  <a:lumMod val="65000"/>
                  <a:lumOff val="35000"/>
                </a:schemeClr>
              </a:solidFill>
              <a:latin typeface="TradeGothic CondEighteen" panose="020B0806000000000000" pitchFamily="34" charset="0"/>
            </a:endParaRPr>
          </a:p>
          <a:p>
            <a:r>
              <a:rPr lang="en-US" altLang="zh-CN" sz="108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# public videos</a:t>
            </a:r>
          </a:p>
          <a:p>
            <a:r>
              <a:rPr lang="en-US" altLang="zh-CN" sz="108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# sort</a:t>
            </a:r>
          </a:p>
        </p:txBody>
      </p:sp>
    </p:spTree>
    <p:extLst>
      <p:ext uri="{BB962C8B-B14F-4D97-AF65-F5344CB8AC3E}">
        <p14:creationId xmlns:p14="http://schemas.microsoft.com/office/powerpoint/2010/main" val="17485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15D8B1-41C5-4B61-91EF-E7C53BFBE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36" y="0"/>
            <a:ext cx="371783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43DE61-2D19-4A40-9F3F-B9D7F11CF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285" y="0"/>
            <a:ext cx="3717836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9A682C-6137-463B-A84A-671A61E60932}"/>
              </a:ext>
            </a:extLst>
          </p:cNvPr>
          <p:cNvSpPr txBox="1"/>
          <p:nvPr/>
        </p:nvSpPr>
        <p:spPr>
          <a:xfrm>
            <a:off x="499620" y="511355"/>
            <a:ext cx="151155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96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1</a:t>
            </a:r>
          </a:p>
          <a:p>
            <a:pPr algn="r"/>
            <a:r>
              <a:rPr lang="en-US" altLang="zh-CN" sz="9600" kern="200" spc="-10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Info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E1BCBF-DD80-4823-BF07-31595C860E0B}"/>
              </a:ext>
            </a:extLst>
          </p:cNvPr>
          <p:cNvSpPr txBox="1"/>
          <p:nvPr/>
        </p:nvSpPr>
        <p:spPr>
          <a:xfrm>
            <a:off x="5458055" y="617635"/>
            <a:ext cx="24981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9600" kern="200" spc="-1000" dirty="0">
                <a:solidFill>
                  <a:schemeClr val="accent1">
                    <a:lumMod val="75000"/>
                  </a:schemeClr>
                </a:solidFill>
                <a:latin typeface="TradeGothic CondEighteen" panose="020B0806000000000000" pitchFamily="34" charset="0"/>
              </a:rPr>
              <a:t>2</a:t>
            </a:r>
          </a:p>
          <a:p>
            <a:pPr algn="r"/>
            <a:r>
              <a:rPr lang="en-US" altLang="zh-CN" sz="9600" kern="200" spc="-1000" dirty="0">
                <a:solidFill>
                  <a:schemeClr val="tx1">
                    <a:lumMod val="65000"/>
                    <a:lumOff val="35000"/>
                  </a:schemeClr>
                </a:solidFill>
                <a:latin typeface="TradeGothic CondEighteen" panose="020B0806000000000000" pitchFamily="34" charset="0"/>
              </a:rPr>
              <a:t>Upload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945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60</Words>
  <Application>Microsoft Office PowerPoint</Application>
  <PresentationFormat>宽屏</PresentationFormat>
  <Paragraphs>47</Paragraphs>
  <Slides>18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TradeGothic CondEighteen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</dc:creator>
  <cp:lastModifiedBy>陈 国帆</cp:lastModifiedBy>
  <cp:revision>50</cp:revision>
  <dcterms:created xsi:type="dcterms:W3CDTF">2021-01-07T18:56:53Z</dcterms:created>
  <dcterms:modified xsi:type="dcterms:W3CDTF">2021-01-14T07:02:53Z</dcterms:modified>
</cp:coreProperties>
</file>